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651AF-8AF9-468D-A207-B19F8A2245A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474CA-1ECC-496F-8CA4-80E9BFF8DCE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 по обрывной аппликации из газет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«СОБАКА»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257676" cy="585791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Предлагаю дошкольникам старшего возраста и заинтересованным родителям выполнить несложную обрывную аппликацию из газет «Собака»</a:t>
            </a:r>
            <a:br>
              <a:rPr lang="ru-RU" sz="2700" dirty="0" smtClean="0"/>
            </a:br>
            <a:r>
              <a:rPr lang="ru-RU" sz="2700" b="1" dirty="0" smtClean="0"/>
              <a:t>Вам понадобится:</a:t>
            </a:r>
            <a:r>
              <a:rPr lang="ru-RU" sz="2700" dirty="0" smtClean="0"/>
              <a:t> газета, клей ПВА, кисточки, акварельные краски, ножницы, простой карандаш, немного коричневой и черной цветной бумаги, два белых листа бумаги, непроливайка.</a:t>
            </a:r>
            <a:br>
              <a:rPr lang="ru-RU" sz="27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7196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Распечатать или перевести с монитора шаблоны аппликации.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393" y="1935163"/>
            <a:ext cx="58372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Туловище собаки обвести на белый лист бумаги.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3206" y="1935163"/>
            <a:ext cx="32775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Газету рвать на не очень мелкие кусочки и приклеивать их на туловище собаки. Рваной газетой нужно заполнить всё пространство шаг за шагом.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107" y="1935163"/>
            <a:ext cx="339378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Голову отдельно на белом листе обвести и тоже, шаг за шагом заполнить её рваной газетой. Газету нужно </a:t>
            </a:r>
            <a:r>
              <a:rPr lang="ru-RU" sz="2400" dirty="0" err="1" smtClean="0"/>
              <a:t>клеить,используя</a:t>
            </a:r>
            <a:r>
              <a:rPr lang="ru-RU" sz="2400" dirty="0" smtClean="0"/>
              <a:t> разные направления текста.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7273" y="1935163"/>
            <a:ext cx="33094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Черной краской с помощью кисточки обвести контур ушей, головы, мордочки собаки.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4163" y="1935163"/>
            <a:ext cx="33756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цветной бумаги вырезать заготовки глаз, зрачков и носа, приклеить их на место.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2583" y="1935163"/>
            <a:ext cx="347883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Голову вырезать и приклеить поверх туловища.</a:t>
            </a:r>
            <a:br>
              <a:rPr lang="ru-RU" sz="2400" dirty="0" smtClean="0"/>
            </a:br>
            <a:r>
              <a:rPr lang="ru-RU" sz="2400" dirty="0" smtClean="0"/>
              <a:t>Осталось дело за малым – закрасить фон. Аппликация готова!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916" y="1935163"/>
            <a:ext cx="336416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126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Мастер-класс по обрывной аппликации из газет</vt:lpstr>
      <vt:lpstr>Предлагаю дошкольникам старшего возраста и заинтересованным родителям выполнить несложную обрывную аппликацию из газет «Собака» Вам понадобится: газета, клей ПВА, кисточки, акварельные краски, ножницы, простой карандаш, немного коричневой и черной цветной бумаги, два белых листа бумаги, непроливайка.  </vt:lpstr>
      <vt:lpstr>Распечатать или перевести с монитора шаблоны аппликации.</vt:lpstr>
      <vt:lpstr>Туловище собаки обвести на белый лист бумаги.</vt:lpstr>
      <vt:lpstr>Газету рвать на не очень мелкие кусочки и приклеивать их на туловище собаки. Рваной газетой нужно заполнить всё пространство шаг за шагом.</vt:lpstr>
      <vt:lpstr>Голову отдельно на белом листе обвести и тоже, шаг за шагом заполнить её рваной газетой. Газету нужно клеить,используя разные направления текста.</vt:lpstr>
      <vt:lpstr>Черной краской с помощью кисточки обвести контур ушей, головы, мордочки собаки.</vt:lpstr>
      <vt:lpstr>Из цветной бумаги вырезать заготовки глаз, зрачков и носа, приклеить их на место.</vt:lpstr>
      <vt:lpstr>Голову вырезать и приклеить поверх туловища. Осталось дело за малым – закрасить фон. Аппликация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обрывной аппликации из газет</dc:title>
  <dc:creator>Елена Зайкова</dc:creator>
  <cp:lastModifiedBy>Елена Зайкова</cp:lastModifiedBy>
  <cp:revision>4</cp:revision>
  <dcterms:created xsi:type="dcterms:W3CDTF">2020-06-02T17:04:56Z</dcterms:created>
  <dcterms:modified xsi:type="dcterms:W3CDTF">2020-06-02T17:35:57Z</dcterms:modified>
</cp:coreProperties>
</file>