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256" r:id="rId2"/>
    <p:sldId id="31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311" r:id="rId15"/>
    <p:sldId id="312" r:id="rId16"/>
    <p:sldId id="313" r:id="rId17"/>
    <p:sldId id="270" r:id="rId18"/>
    <p:sldId id="318" r:id="rId19"/>
    <p:sldId id="319" r:id="rId20"/>
    <p:sldId id="274" r:id="rId21"/>
    <p:sldId id="275" r:id="rId22"/>
    <p:sldId id="285" r:id="rId23"/>
    <p:sldId id="272" r:id="rId24"/>
    <p:sldId id="273" r:id="rId25"/>
    <p:sldId id="276" r:id="rId26"/>
    <p:sldId id="284" r:id="rId27"/>
    <p:sldId id="291" r:id="rId28"/>
    <p:sldId id="277" r:id="rId29"/>
    <p:sldId id="290" r:id="rId30"/>
    <p:sldId id="280" r:id="rId31"/>
    <p:sldId id="281" r:id="rId32"/>
    <p:sldId id="293" r:id="rId33"/>
    <p:sldId id="288" r:id="rId34"/>
    <p:sldId id="316" r:id="rId35"/>
    <p:sldId id="317" r:id="rId36"/>
    <p:sldId id="31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94584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2165E-CE7E-4EDF-B35E-B3D6324464B3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30918-56FD-4BEA-B040-4147F3F3C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0918-56FD-4BEA-B040-4147F3F3C06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CEA1B8-80E7-4471-ABB6-10E8BC18F84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AD1F9F-3826-44D8-8E22-CF31D740EB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МБДОУ</a:t>
            </a: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Золотой петушок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653136"/>
            <a:ext cx="2808312" cy="165618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учитель-логопед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Парфенова С.С.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70" y="1676705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 грамматического строя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63941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2018г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Кроссворд «Части речи»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18797" cy="4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Кроссворд «Части речи»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18797" cy="4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Кроссворд «Части речи»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18797" cy="4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Грамматический строй речи —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это система  взаимодействия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слов между собой в словосочетаниях и предложениях.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Морфологический уровень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– это умение владеть приемами словоизменения и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словообразовании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Синтаксический уровень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умение составлять предложения, грамматически верно сочетать слова в предложении.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9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Нарушения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лексики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>
                <a:latin typeface="Calibri" pitchFamily="34" charset="0"/>
                <a:cs typeface="Calibri" pitchFamily="34" charset="0"/>
              </a:rPr>
            </a:b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Незнание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названий многих предметов и их частей.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Преобладание слов с конкретным значением, трудности в усвоении слов с абстрактным значением.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Отсутствие обобщающих слов.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Отсутствие глаголов, обозначающих способы передвижения животных.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Замена приставочных глаголов бесприставочными.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Употребление незначительного количества слов, обозначающих признаки предмета.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Не подбирают синонимы, антонимы, редко используют прилагательные, обозначающие внутренние качества человека.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Ограниченное количество наречий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Неточное употребление слов.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Преобладание пассивного словаря над активным.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Недостаточность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сформированности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семантических полей.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Нарушения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словоизменения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словообразования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53136"/>
          </a:xfrm>
        </p:spPr>
        <p:txBody>
          <a:bodyPr/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Искажения в употреблении падежей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Нарушения в построении предложно-падежных конструкций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Нарушения в построении словосочетаний: наречие «много» + существительное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Неправильное согласование существительных и числительных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Неправильное согласование существительных и прилагательных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Недостаточность функции словообразования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Нарушения синтаксической структуры речевого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высказывания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Преобладание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простых нераспространённых предложений.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Распространённые предложения отличаются однообразием, чаще включает прямое дополнение (Мальчик ест конфету.), иногда –обстоятельство места (Дети идут в школу.).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В самостоятельной речи имеют место фрагментарные предложения с пропуском подлежащего, либо сказуемого, либо того и другого.</a:t>
            </a: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Нарушения структуры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13244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760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Помочь детям практически освоить морфологическую систему родного языка(изменение по родам, числам, лицам, временам)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Помочь детям в овладении синтаксической стороной: учить правильному согласованию слов в предложении, построению разных типов предложений и согласованию их в связном тексте.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Сообщить знания о некоторых нормах образования слов- словообразовании форм.</a:t>
            </a:r>
          </a:p>
          <a:p>
            <a:pPr marL="0" indent="0">
              <a:buNone/>
            </a:pPr>
            <a:endParaRPr lang="ru-RU" sz="28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Пути формирования грамматически правильной речи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Создание благоприятной языковой среды, дающей образцы грамматической речи, повышение речевой культуры взрослых;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Специальное обучение детей трудным грамматическим формам;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Формирование грамматических навыков в практическом речевом общении;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Исправление грамматических ошибок;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0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Причины грамматических ошибок дошкольников</a:t>
            </a:r>
            <a:endParaRPr lang="ru-RU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87208" cy="506117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Общие психофизиологические закономерности развития ребенка (развитие внимания, памяти, состояние нервных процессов);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Трудности овладения грамматическим строем;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Запас знаний об окружающем мире и объем словаря;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Состояние речевого аппарата и уровнем развития фонематического восприятия речи;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Неблагоприятное влияние окружающей среды;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Педагогическая запущенность, недостаточное внимание к детской речи;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7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Программы дошкольного образования   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19256" cy="4917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Раздел «Коммуникация»</a:t>
            </a:r>
          </a:p>
          <a:p>
            <a:pPr>
              <a:buFont typeface="Courier New" pitchFamily="49" charset="0"/>
              <a:buChar char="o"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Развитие свободного общения со взрослыми и детьми;</a:t>
            </a:r>
          </a:p>
          <a:p>
            <a:pPr>
              <a:buFont typeface="Courier New" pitchFamily="49" charset="0"/>
              <a:buChar char="o"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всех компонентов устной речи детей (лексической стороны, грамматического строя речи, произносительной стороны речи, связной речи-диалогической и монологической форм) в различных видах детской деятельности;</a:t>
            </a:r>
          </a:p>
          <a:p>
            <a:pPr>
              <a:buFont typeface="Courier New" pitchFamily="49" charset="0"/>
              <a:buChar char="o"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Практическое овладение воспитанниками нормами речи.</a:t>
            </a:r>
          </a:p>
          <a:p>
            <a:pPr>
              <a:buFont typeface="Wingdings" pitchFamily="2" charset="2"/>
              <a:buChar char="§"/>
            </a:pP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http://900igr.net/up/datas/161107/017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80920" cy="6122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6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учить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образовывать прилагательные и согласовывать их с существительными в роде, числе, падеже. </a:t>
            </a:r>
          </a:p>
          <a:p>
            <a:pPr marL="0" indent="0">
              <a:buNone/>
            </a:pP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08719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 Какая? Какое? </a:t>
            </a:r>
            <a:r>
              <a:rPr lang="ru-RU" sz="2800" dirty="0">
                <a:solidFill>
                  <a:srgbClr val="C00000"/>
                </a:solidFill>
              </a:rPr>
              <a:t>»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8" y="2924944"/>
            <a:ext cx="3050024" cy="24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421" y="3356992"/>
            <a:ext cx="2529150" cy="32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E:\Пособия\образец\x_9f076c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694" y="2922085"/>
            <a:ext cx="244505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«Чей? Чья? Чьё? Чьи?»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закрепить умение образовывать притяжательные прилагательные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8" name="Picture 4" descr="E:\Конспекты\Лексика\Конспекты Лексика\Животные\y_896639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517533"/>
            <a:ext cx="2405916" cy="337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Конспекты\Лексика\Конспекты Лексика\Животные\Чей хвост\чей хвост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030" y="2600222"/>
            <a:ext cx="2470297" cy="329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2517533"/>
            <a:ext cx="1896616" cy="2578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«Фантастический зверь»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упражнять в образовании притяжательных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прилагательных;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составлении простых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распространенных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42" name="Picture 2" descr="E:\Конспекты\Лексика\Конспекты Лексика\Животные\Игра Загадочные животные\x_4a0a9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401" y="2060847"/>
            <a:ext cx="3228975" cy="456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«Дерево родственных слов»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учить образовывать однокоренные слова. 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114925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«Чего не хватает? 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упражнять в образовании форм родительного надежа, развить зрительное внимание и память. 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76144"/>
            <a:ext cx="4112379" cy="17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4455497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0609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«Накорми животное»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Закрепление форм дательного падежа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204864"/>
            <a:ext cx="4602480" cy="431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0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4364"/>
            <a:ext cx="7467600" cy="878372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«Один - много»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Цель: научить образовывать существительные множественного числа</a:t>
            </a:r>
            <a:r>
              <a:rPr lang="ru-RU" sz="2400" dirty="0"/>
              <a:t>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229206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724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«Два и пять»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познакомить ребенка с числительными два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пять,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согласовывать существительные с числительными, употреблять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в речи. 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12915"/>
            <a:ext cx="3849940" cy="26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E:\Конспекты\Лексика\Конспекты Лексика\Фрукты\HmohHZxJE_0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70845"/>
            <a:ext cx="2655614" cy="378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«Почини сломанные игрушки»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Закрепление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именительного 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падежа.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960440" cy="477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норме к 6 – 7 годам у детей сформированы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/>
          <a:lstStyle/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Умение пользоваться фразовой речью;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Умение работать с предложением;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Правильно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троить простые предложения;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Видеть связь слов в предложениях;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Распространять предложения второстепенными и однородными членами;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Работать с деформированным предложением;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Самостоятельно находить и устранять ошибки;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Составлять предложения по опорным словам и картинкам.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«Великан, человек и лилипут»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учить изменять существительные используя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суффиксы: 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ищ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-, 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-чик-, -к-, 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-, 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353175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«Музыканты»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образованием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существительных мужского и женского рода, обозначающих людей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играющих на разных музыкальных инструментах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17526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46488"/>
            <a:ext cx="1955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50" y="2996952"/>
            <a:ext cx="1562100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72494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образованием существительных мужского и женского рода, обозначающих людей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занимающихся различными видами спорта.</a:t>
            </a:r>
          </a:p>
          <a:p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17526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33788"/>
            <a:ext cx="1955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625" y="2526051"/>
            <a:ext cx="24860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«Рассели по домикам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определить существительные мужского, женского и среднего рода единственного и множественного числа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436992"/>
            <a:ext cx="596265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11" y="260648"/>
            <a:ext cx="7467600" cy="5809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«Маленькие слова»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научиться понимать и употреблять  предлоги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65" y="1556792"/>
            <a:ext cx="708660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1383"/>
            <a:ext cx="7086600" cy="25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1917229"/>
            <a:ext cx="1296144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2173" y="4437714"/>
            <a:ext cx="1296144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«Сложные слова»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развивать ассоциативное мышление, зрительную и слуховую память, зрительное и слуховое внимание, облегчают усвоение семантического значения и понимание морфемного состава сложных слов.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996952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0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Список информационных источников: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34920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Arial" pitchFamily="34" charset="0"/>
                <a:cs typeface="Arial" pitchFamily="34" charset="0"/>
              </a:rPr>
              <a:t>1.Алексеева М.М., Яшина Б.И. Методика развития речи и обучения родному языку дошкольников: Учеб. пособие для студ.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высш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и сред,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пед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учеб. заведений. - 3-е изд., стереотип. - М.: Издательский центр «Академия», 2000. - 400 с.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2.Арушанова А.Г. Речь и речевое общение детей 3-7 лет. Книга для воспитателей детского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сада..М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Мозаика- синтез. 1999.</a:t>
            </a:r>
          </a:p>
          <a:p>
            <a:r>
              <a:rPr lang="ru-RU" sz="2900" dirty="0" err="1">
                <a:latin typeface="Arial" pitchFamily="34" charset="0"/>
                <a:cs typeface="Arial" pitchFamily="34" charset="0"/>
              </a:rPr>
              <a:t>Бородич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А.М. Методика развития речи детей. М. Просвещение, 1981.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3.Гвоздев А.Н. Формирование у ребенка грамматического строя русского языка. Ч. I. - М., 1969.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4.Лямина Г.М. Особенности развития речи детей дошкольного возраста//Хрестоматия по теории и методике развития речи детей дошкольного возраста: Учеб. пособие для студ.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высш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и сред.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пед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учеб. заведений./ сост. М.М. Алексеева,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В.И.Яшина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- М.: Академия, 2000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5.Развитие речи детей дошкольного возраста. 3-е изд. / Под ред. Ф.А. Сохина. - М., 1984.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6.Филичева Т.Б., Соболева А.Р. Развитие речи дошкольника: Методическое пособие с иллюстрациями. - Екатеринбург: Изд-во «АРГО», 1996. - 80 с.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7.Ушакова О.С., Струнина Е.М. Методика развития речи детей дошкольного возраста. М.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Владос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2003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/>
            </a:r>
            <a:br>
              <a:rPr lang="ru-RU" sz="2900" dirty="0">
                <a:latin typeface="Arial" pitchFamily="34" charset="0"/>
                <a:cs typeface="Arial" pitchFamily="34" charset="0"/>
              </a:rPr>
            </a:b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«Кроссворд «Части речи» </a:t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20000" cy="43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9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«Кроссворд </a:t>
            </a:r>
            <a:r>
              <a:rPr lang="ru-RU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«Части речи»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20000" cy="43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«Кроссворд «Части речи»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16" y="1700808"/>
            <a:ext cx="7920000" cy="43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«Кроссворд «Части речи»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18797" cy="4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5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Кроссворд «Части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речи»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18797" cy="4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5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Кроссворд «Части речи»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18797" cy="4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3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2233</TotalTime>
  <Words>1079</Words>
  <Application>Microsoft Office PowerPoint</Application>
  <PresentationFormat>Экран (4:3)</PresentationFormat>
  <Paragraphs>132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МБДОУ  «Золотой петушок» </vt:lpstr>
      <vt:lpstr>    Программы дошкольного образования                      </vt:lpstr>
      <vt:lpstr>В норме к 6 – 7 годам у детей сформированы</vt:lpstr>
      <vt:lpstr>«Кроссворд «Части речи»  </vt:lpstr>
      <vt:lpstr>      «Кроссворд «Части речи»  </vt:lpstr>
      <vt:lpstr>«Кроссворд «Части речи»</vt:lpstr>
      <vt:lpstr>«Кроссворд «Части речи»</vt:lpstr>
      <vt:lpstr>«Кроссворд «Части речи» </vt:lpstr>
      <vt:lpstr>«Кроссворд «Части речи»</vt:lpstr>
      <vt:lpstr>«Кроссворд «Части речи»</vt:lpstr>
      <vt:lpstr>«Кроссворд «Части речи»</vt:lpstr>
      <vt:lpstr>«Кроссворд «Части речи»</vt:lpstr>
      <vt:lpstr>Грамматический строй речи — это система  взаимодействия слов между собой в словосочетаниях и предложениях.</vt:lpstr>
      <vt:lpstr>Нарушения лексики </vt:lpstr>
      <vt:lpstr>Нарушения словоизменения и словообразования</vt:lpstr>
      <vt:lpstr>Нарушения синтаксической структуры речевого высказывания</vt:lpstr>
      <vt:lpstr>Задачи</vt:lpstr>
      <vt:lpstr>Пути формирования грамматически правильной речи</vt:lpstr>
      <vt:lpstr>Причины грамматических ошибок дошкольников</vt:lpstr>
      <vt:lpstr> </vt:lpstr>
      <vt:lpstr>  Дидактические игры </vt:lpstr>
      <vt:lpstr>«Чей? Чья? Чьё? Чьи?»</vt:lpstr>
      <vt:lpstr>«Фантастический зверь» </vt:lpstr>
      <vt:lpstr>«Дерево родственных слов» </vt:lpstr>
      <vt:lpstr>«Чего не хватает? » </vt:lpstr>
      <vt:lpstr>«Накорми животное»</vt:lpstr>
      <vt:lpstr>«Один - много»</vt:lpstr>
      <vt:lpstr>«Два и пять»</vt:lpstr>
      <vt:lpstr>«Почини сломанные игрушки» </vt:lpstr>
      <vt:lpstr>«Великан, человек и лилипут» </vt:lpstr>
      <vt:lpstr>«Музыканты» </vt:lpstr>
      <vt:lpstr>«Спорт» </vt:lpstr>
      <vt:lpstr>«Рассели по домикам»</vt:lpstr>
      <vt:lpstr>«Маленькие слова»</vt:lpstr>
      <vt:lpstr>«Сложные слова»</vt:lpstr>
      <vt:lpstr>Список информационных источников: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№69 Красносельский р-он г. Санкт-Петербург</dc:title>
  <dc:creator>murzik-ms@yandex.ru</dc:creator>
  <cp:lastModifiedBy>ПК</cp:lastModifiedBy>
  <cp:revision>99</cp:revision>
  <dcterms:created xsi:type="dcterms:W3CDTF">2014-02-07T10:11:56Z</dcterms:created>
  <dcterms:modified xsi:type="dcterms:W3CDTF">2020-01-17T07:49:50Z</dcterms:modified>
</cp:coreProperties>
</file>