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BD840C-FBE0-4097-A77A-50A10AD06AAF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DF4AE3-05B1-471A-BB9E-635BC93CAC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BD840C-FBE0-4097-A77A-50A10AD06AAF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DF4AE3-05B1-471A-BB9E-635BC93CA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BD840C-FBE0-4097-A77A-50A10AD06AAF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DF4AE3-05B1-471A-BB9E-635BC93CA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BD840C-FBE0-4097-A77A-50A10AD06AAF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DF4AE3-05B1-471A-BB9E-635BC93CA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BD840C-FBE0-4097-A77A-50A10AD06AAF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DF4AE3-05B1-471A-BB9E-635BC93CAC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BD840C-FBE0-4097-A77A-50A10AD06AAF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DF4AE3-05B1-471A-BB9E-635BC93CA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BD840C-FBE0-4097-A77A-50A10AD06AAF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DF4AE3-05B1-471A-BB9E-635BC93CA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BD840C-FBE0-4097-A77A-50A10AD06AAF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DF4AE3-05B1-471A-BB9E-635BC93CA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BD840C-FBE0-4097-A77A-50A10AD06AAF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DF4AE3-05B1-471A-BB9E-635BC93CAC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BD840C-FBE0-4097-A77A-50A10AD06AAF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DF4AE3-05B1-471A-BB9E-635BC93CA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BD840C-FBE0-4097-A77A-50A10AD06AAF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DF4AE3-05B1-471A-BB9E-635BC93CAC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9BD840C-FBE0-4097-A77A-50A10AD06AAF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1DF4AE3-05B1-471A-BB9E-635BC93CAC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764704"/>
            <a:ext cx="7406640" cy="22050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Мастер-класс 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«</a:t>
            </a:r>
            <a:r>
              <a:rPr lang="ru-RU" sz="3100" b="1" dirty="0" smtClean="0"/>
              <a:t>Божья коровка из пластиковой ложки»</a:t>
            </a:r>
            <a:r>
              <a:rPr lang="ru-RU" sz="3100" dirty="0" smtClean="0"/>
              <a:t>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000" dirty="0" smtClean="0"/>
              <a:t>Старший </a:t>
            </a:r>
            <a:r>
              <a:rPr lang="ru-RU" sz="2000" dirty="0" smtClean="0"/>
              <a:t>дошкольный возраст</a:t>
            </a:r>
            <a:br>
              <a:rPr lang="ru-RU" sz="2000" dirty="0" smtClean="0"/>
            </a:br>
            <a:r>
              <a:rPr lang="ru-RU" sz="2000" dirty="0" smtClean="0"/>
              <a:t>Воспитатель: Зайкова Елена Васильевна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8786842" y="6357957"/>
            <a:ext cx="5235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095625"/>
            <a:ext cx="4357718" cy="326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Для этого вам понадобятся:</a:t>
            </a:r>
            <a:br>
              <a:rPr lang="ru-RU" sz="2400" dirty="0" smtClean="0"/>
            </a:br>
            <a:r>
              <a:rPr lang="ru-RU" sz="2400" dirty="0" smtClean="0"/>
              <a:t>-пластиковые ложки-3 столовых;</a:t>
            </a:r>
            <a:br>
              <a:rPr lang="ru-RU" sz="2400" dirty="0" smtClean="0"/>
            </a:br>
            <a:r>
              <a:rPr lang="ru-RU" sz="2400" dirty="0" smtClean="0"/>
              <a:t>-пластилин- красный, черный, немного белого.</a:t>
            </a: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071688"/>
            <a:ext cx="3523659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Удалить у ложек черенок</a:t>
            </a:r>
            <a:endParaRPr lang="ru-RU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0028" y="1785938"/>
            <a:ext cx="3266393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86861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-Разминаем пластилин</a:t>
            </a:r>
            <a:br>
              <a:rPr lang="ru-RU" sz="2400" dirty="0" smtClean="0"/>
            </a:br>
            <a:r>
              <a:rPr lang="ru-RU" sz="2400" dirty="0" smtClean="0"/>
              <a:t>-Черный делим на 3 части- для головы, пятнышек и туловища.</a:t>
            </a:r>
            <a:br>
              <a:rPr lang="ru-RU" sz="2400" dirty="0" smtClean="0"/>
            </a:br>
            <a:r>
              <a:rPr lang="ru-RU" sz="2400" dirty="0" smtClean="0"/>
              <a:t>-Наносим на хлебало ложки, размазывая по </a:t>
            </a:r>
            <a:r>
              <a:rPr lang="ru-RU" sz="2400" dirty="0" err="1" smtClean="0"/>
              <a:t>поверхности-На</a:t>
            </a:r>
            <a:r>
              <a:rPr lang="ru-RU" sz="2400" dirty="0" smtClean="0"/>
              <a:t> хлебало одной ложки наносим черный пластилин.</a:t>
            </a:r>
            <a:br>
              <a:rPr lang="ru-RU" sz="2400" dirty="0" smtClean="0"/>
            </a:br>
            <a:r>
              <a:rPr lang="ru-RU" sz="2400" dirty="0" smtClean="0"/>
              <a:t>-на 2 оставшиеся – красный.</a:t>
            </a:r>
            <a:br>
              <a:rPr lang="ru-RU" sz="2400" dirty="0" smtClean="0"/>
            </a:br>
            <a:r>
              <a:rPr lang="ru-RU" sz="2400" dirty="0" smtClean="0"/>
              <a:t>Из черного катаем небольшие шарики- это пятнышки на спинке.</a:t>
            </a:r>
            <a:endParaRPr lang="ru-RU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0836" y="2786058"/>
            <a:ext cx="4005939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-Кусочек для головы скатываем в шар</a:t>
            </a:r>
            <a:br>
              <a:rPr lang="ru-RU" sz="2400" dirty="0" smtClean="0"/>
            </a:br>
            <a:r>
              <a:rPr lang="ru-RU" sz="2400" dirty="0" smtClean="0"/>
              <a:t>-Крепим туловище, а сверху полураскрытые крылышки.</a:t>
            </a:r>
            <a:br>
              <a:rPr lang="ru-RU" sz="2400" dirty="0" smtClean="0"/>
            </a:br>
            <a:r>
              <a:rPr lang="ru-RU" sz="2400" dirty="0" smtClean="0"/>
              <a:t>-Фиксируем туловище и крылья.</a:t>
            </a:r>
            <a:endParaRPr lang="ru-RU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214554"/>
            <a:ext cx="3007861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285992"/>
            <a:ext cx="3005139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2560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-Из белого и черного пластилина катаем небольшие шарики для глаз</a:t>
            </a:r>
            <a:br>
              <a:rPr lang="ru-RU" sz="2400" dirty="0" smtClean="0"/>
            </a:br>
            <a:r>
              <a:rPr lang="ru-RU" sz="2400" dirty="0" smtClean="0"/>
              <a:t>Данную поделку можно превратить в украшение для комнатного цветка. Для этого изнутри на брюшко приклеиваем шарик из пластилина и вставляем шпажку.</a:t>
            </a:r>
            <a:endParaRPr lang="ru-RU" sz="2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261" y="2214554"/>
            <a:ext cx="2265607" cy="2903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857496"/>
            <a:ext cx="2500330" cy="297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429000"/>
            <a:ext cx="2371721" cy="317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56</TotalTime>
  <Words>31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Мастер-класс  «Божья коровка из пластиковой ложки»  Старший дошкольный возраст Воспитатель: Зайкова Елена Васильевна </vt:lpstr>
      <vt:lpstr>Для этого вам понадобятся: -пластиковые ложки-3 столовых; -пластилин- красный, черный, немного белого.</vt:lpstr>
      <vt:lpstr>Удалить у ложек черенок</vt:lpstr>
      <vt:lpstr>-Разминаем пластилин -Черный делим на 3 части- для головы, пятнышек и туловища. -Наносим на хлебало ложки, размазывая по поверхности-На хлебало одной ложки наносим черный пластилин. -на 2 оставшиеся – красный. Из черного катаем небольшие шарики- это пятнышки на спинке.</vt:lpstr>
      <vt:lpstr>-Кусочек для головы скатываем в шар -Крепим туловище, а сверху полураскрытые крылышки. -Фиксируем туловище и крылья.</vt:lpstr>
      <vt:lpstr>-Из белого и черного пластилина катаем небольшие шарики для глаз Данную поделку можно превратить в украшение для комнатного цветка. Для этого изнутри на брюшко приклеиваем шарик из пластилина и вставляем шпажку.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«Божья коровка из пластиковой ложки» Старший дошкольный возраст Воспитатель: Зайкова Елена Васильевна</dc:title>
  <dc:creator>Елена Зайкова</dc:creator>
  <cp:lastModifiedBy>пк</cp:lastModifiedBy>
  <cp:revision>7</cp:revision>
  <dcterms:created xsi:type="dcterms:W3CDTF">2020-06-03T15:52:50Z</dcterms:created>
  <dcterms:modified xsi:type="dcterms:W3CDTF">2020-06-10T04:45:57Z</dcterms:modified>
</cp:coreProperties>
</file>