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4" r:id="rId4"/>
    <p:sldId id="262" r:id="rId5"/>
    <p:sldId id="270" r:id="rId6"/>
    <p:sldId id="261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5E69751-813C-4EC6-A224-6CBCB90DCAE3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B854A74-8424-4C74-B2C0-D0E48317AF6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476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347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678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861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75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89644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222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80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430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6788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356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2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96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</cp:revision>
  <dcterms:created xsi:type="dcterms:W3CDTF">2018-01-20T10:51:48Z</dcterms:created>
  <dcterms:modified xsi:type="dcterms:W3CDTF">2018-01-20T11:20:18Z</dcterms:modified>
</cp:coreProperties>
</file>