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4" r:id="rId4"/>
    <p:sldId id="262" r:id="rId5"/>
    <p:sldId id="270" r:id="rId6"/>
    <p:sldId id="261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69751-813C-4EC6-A224-6CBCB90DCAE3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854A74-8424-4C74-B2C0-D0E48317AF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7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4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8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22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0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43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6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2018-01-20T10:51:48Z</dcterms:created>
  <dcterms:modified xsi:type="dcterms:W3CDTF">2018-01-20T11:20:18Z</dcterms:modified>
</cp:coreProperties>
</file>