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sldIdLst>
    <p:sldId id="256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5" autoAdjust="0"/>
    <p:restoredTop sz="94584" autoAdjust="0"/>
  </p:normalViewPr>
  <p:slideViewPr>
    <p:cSldViewPr>
      <p:cViewPr>
        <p:scale>
          <a:sx n="48" d="100"/>
          <a:sy n="48" d="100"/>
        </p:scale>
        <p:origin x="-3444" y="-14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1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2165E-CE7E-4EDF-B35E-B3D6324464B3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30918-56FD-4BEA-B040-4147F3F3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98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0CEA1B8-80E7-4471-ABB6-10E8BC18F84D}" type="datetimeFigureOut">
              <a:rPr lang="ru-RU" smtClean="0"/>
              <a:t>13.02.2018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AD1F9F-3826-44D8-8E22-CF31D740EB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79208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sz="31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МБДОУ «Золотой петушок» п. Плесецк</a:t>
            </a:r>
            <a:endParaRPr lang="ru-RU" sz="3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68144" y="4653136"/>
            <a:ext cx="2808312" cy="165618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Подготовила: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учитель-логопед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Парфенова С.С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1676705"/>
            <a:ext cx="712879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индивидуального образовательного маршрута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594928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Участники проектирования и реализации ИОМ</a:t>
            </a:r>
            <a:endParaRPr lang="ru-RU" sz="32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Заведующий образовательным учреждением ( курирует процесс, отвечает за составление ИОМ, заверяет ИОМ);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Заместитель заведующего по УВР/старший воспитатель/ координирует действия всех специалистов;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Педагог- психолог; учитель- логопед; дефектолог; социальный педагог, воспитатель; родитель;   У каждого есть своя сфера ответственности.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802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Источники получения </a:t>
            </a:r>
            <a:r>
              <a:rPr lang="ru-RU" sz="3200" b="1" dirty="0" err="1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инфрмации</a:t>
            </a:r>
            <a:endParaRPr lang="ru-RU" sz="32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Инклюзивная дошкольная группа: Методические рекомендации по разработке ИОМ и программ для детей с ОВЗ под ред. Л.А. </a:t>
            </a:r>
            <a:r>
              <a:rPr lang="ru-RU" sz="3200" b="1" dirty="0" err="1" smtClean="0">
                <a:latin typeface="Calibri" pitchFamily="34" charset="0"/>
                <a:cs typeface="Calibri" pitchFamily="34" charset="0"/>
              </a:rPr>
              <a:t>Головчиц</a:t>
            </a: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, Н.В. </a:t>
            </a:r>
            <a:r>
              <a:rPr lang="ru-RU" sz="3200" b="1" dirty="0" err="1" smtClean="0">
                <a:latin typeface="Calibri" pitchFamily="34" charset="0"/>
                <a:cs typeface="Calibri" pitchFamily="34" charset="0"/>
              </a:rPr>
              <a:t>Микляевой</a:t>
            </a: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- М.: АРКТИ 2017.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59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Индивидуальный образовательный маршрут</a:t>
            </a:r>
            <a:endParaRPr lang="ru-RU" sz="36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Рекомендации ЦПМПК;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Решение психолого-педагогического консилиума ОО;</a:t>
            </a:r>
          </a:p>
          <a:p>
            <a:pPr algn="just"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Комплексная диагностика;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Ожидания родителей (законных представителей);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Индивидуальная программа реабилитации и </a:t>
            </a:r>
            <a:r>
              <a:rPr lang="ru-RU" sz="3200" b="1" dirty="0" err="1" smtClean="0">
                <a:latin typeface="Calibri" pitchFamily="34" charset="0"/>
                <a:cs typeface="Calibri" pitchFamily="34" charset="0"/>
              </a:rPr>
              <a:t>абилитации</a:t>
            </a: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0" indent="0">
              <a:buNone/>
            </a:pP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18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57018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Индивидуальный образовательный </a:t>
            </a:r>
            <a:r>
              <a:rPr lang="ru-RU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маршрут для детей с ОВЗ/инвалидностью.</a:t>
            </a:r>
            <a:endParaRPr lang="ru-RU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147248" cy="477314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Разрабатывается не более, чем на один год;</a:t>
            </a:r>
          </a:p>
          <a:p>
            <a:pPr>
              <a:buFont typeface="Wingdings" pitchFamily="2" charset="2"/>
              <a:buChar char="q"/>
            </a:pP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Может корректироваться в процессе его реабилитации;</a:t>
            </a:r>
          </a:p>
          <a:p>
            <a:pPr>
              <a:buFont typeface="Wingdings" pitchFamily="2" charset="2"/>
              <a:buChar char="q"/>
            </a:pP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Разрабатывается в срок не более трех недель с момента предоставления заключения ЦПМПК родителями(законными представителями) в ОО.</a:t>
            </a:r>
            <a:endParaRPr lang="ru-RU" sz="36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06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49817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Мониторинг эффективности реализации индивидуального образовательного маршрута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075240" cy="4608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Плановый мониторинг;</a:t>
            </a:r>
          </a:p>
          <a:p>
            <a:pPr>
              <a:buFont typeface="Wingdings" pitchFamily="2" charset="2"/>
              <a:buChar char="q"/>
            </a:pP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Промежуточный;</a:t>
            </a:r>
          </a:p>
          <a:p>
            <a:pPr>
              <a:buFont typeface="Wingdings" pitchFamily="2" charset="2"/>
              <a:buChar char="q"/>
            </a:pP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Итоговый;</a:t>
            </a:r>
          </a:p>
          <a:p>
            <a:pPr>
              <a:buFont typeface="Wingdings" pitchFamily="2" charset="2"/>
              <a:buChar char="q"/>
            </a:pPr>
            <a:r>
              <a:rPr lang="ru-RU" sz="3600" b="1" dirty="0" smtClean="0">
                <a:latin typeface="Calibri" pitchFamily="34" charset="0"/>
                <a:cs typeface="Calibri" pitchFamily="34" charset="0"/>
              </a:rPr>
              <a:t>Внеплановый динамический мониторинг;</a:t>
            </a:r>
            <a:endParaRPr lang="ru-RU" sz="36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48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21014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Организационно- педагогические условия проектирования и реализации ИОМ</a:t>
            </a:r>
            <a:endParaRPr lang="ru-RU" sz="32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9251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Наличие статуса «ребенок с ОВЗ», подтвержденного ЦПМПК;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Наличие статуса «ребенок- инвалид», подтвержденного Бюро медико- социальной экспертизы;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Согласие родителей на создание специальных условий получения образования;</a:t>
            </a:r>
          </a:p>
          <a:p>
            <a:pPr>
              <a:buFont typeface="Wingdings" pitchFamily="2" charset="2"/>
              <a:buChar char="q"/>
            </a:pP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25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Организационно- педагогические условия проектирования и реализации ИОМ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Calibri" pitchFamily="34" charset="0"/>
                <a:cs typeface="Calibri" pitchFamily="34" charset="0"/>
              </a:rPr>
              <a:t>Заявление родителей на разработку и создание специальных условий; </a:t>
            </a:r>
            <a:endParaRPr lang="ru-RU" sz="32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Наличие в организации специалистов психолого- педагогического сопровождения (дефектолог, логопед, психолог);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Наличие психолого- педагогического консилиума;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37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Основные задачи ППКОО по проектированию ИОМ.</a:t>
            </a:r>
            <a:endParaRPr lang="ru-RU" sz="32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Конкретизация индивидуальных условий обучения и воспитания в соответствии с рекомендациями ЦПМПК (ИПРА);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Определение специфических индивидуальных условий освоения АОП; определение формы обучения; определение специальных методов и технологий;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Определение индивидуализированных задач развития ребенка на год на основе анализа, полученного в результате комплексного обследования.  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027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9941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Основные задачи </a:t>
            </a:r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ППК ОО </a:t>
            </a:r>
            <a:r>
              <a:rPr lang="ru-RU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по проектированию ИОМ.</a:t>
            </a:r>
            <a:endParaRPr lang="ru-RU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19256" cy="54212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Определение индивидуальных планируемых результатов;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Разработка тактики, конкретизация и планирование направлений коррекционно-развивающей работы, содержание психолого- педагогического сопровождения воспитанника; подбор коррекционных программ, технологий;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Структурирование процесса обучения, развития и воспитания ребенка с ОВЗ;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Мониторинг эффективности реализации и корректировка содержания ИОМ;</a:t>
            </a:r>
          </a:p>
          <a:p>
            <a:pPr>
              <a:buFont typeface="Wingdings" pitchFamily="2" charset="2"/>
              <a:buChar char="q"/>
            </a:pPr>
            <a:endParaRPr lang="ru-RU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38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Основные </a:t>
            </a:r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этапы проектирования и реализации </a:t>
            </a:r>
            <a:r>
              <a:rPr lang="ru-RU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ИОМ.</a:t>
            </a:r>
            <a:endParaRPr lang="ru-RU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Предварительный (аналитический этап);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Проектирование ИОМ;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Организационный этап;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Реализация ИОМ;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Контрольно- оценочный этап (мониторинг</a:t>
            </a:r>
            <a:r>
              <a:rPr lang="ru-RU" sz="3200" dirty="0" smtClean="0">
                <a:latin typeface="Calibri" pitchFamily="34" charset="0"/>
                <a:cs typeface="Calibri" pitchFamily="34" charset="0"/>
              </a:rPr>
              <a:t>)</a:t>
            </a:r>
            <a:endParaRPr lang="ru-RU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315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2210</TotalTime>
  <Words>391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 МБДОУ «Золотой петушок» п. Плесецк</vt:lpstr>
      <vt:lpstr>Индивидуальный образовательный маршрут</vt:lpstr>
      <vt:lpstr>Индивидуальный образовательный маршрут для детей с ОВЗ/инвалидностью.</vt:lpstr>
      <vt:lpstr>Мониторинг эффективности реализации индивидуального образовательного маршрута</vt:lpstr>
      <vt:lpstr>Организационно- педагогические условия проектирования и реализации ИОМ</vt:lpstr>
      <vt:lpstr>Организационно- педагогические условия проектирования и реализации ИОМ</vt:lpstr>
      <vt:lpstr>Основные задачи ППКОО по проектированию ИОМ.</vt:lpstr>
      <vt:lpstr>Основные задачи ППК ОО по проектированию ИОМ.</vt:lpstr>
      <vt:lpstr>Основные этапы проектирования и реализации ИОМ.</vt:lpstr>
      <vt:lpstr>Участники проектирования и реализации ИОМ</vt:lpstr>
      <vt:lpstr>Источники получения инфрмации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ГБДОУ №69 Красносельский р-он г. Санкт-Петербург</dc:title>
  <dc:creator>murzik-ms@yandex.ru</dc:creator>
  <cp:lastModifiedBy>Сергей</cp:lastModifiedBy>
  <cp:revision>94</cp:revision>
  <dcterms:created xsi:type="dcterms:W3CDTF">2014-02-07T10:11:56Z</dcterms:created>
  <dcterms:modified xsi:type="dcterms:W3CDTF">2018-02-13T22:53:51Z</dcterms:modified>
</cp:coreProperties>
</file>